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6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271D-2DC2-43EE-A345-212E5378FCE0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1BEF-BF53-4A7F-A598-994918B09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271D-2DC2-43EE-A345-212E5378FCE0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1BEF-BF53-4A7F-A598-994918B09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271D-2DC2-43EE-A345-212E5378FCE0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1BEF-BF53-4A7F-A598-994918B09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271D-2DC2-43EE-A345-212E5378FCE0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1BEF-BF53-4A7F-A598-994918B09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271D-2DC2-43EE-A345-212E5378FCE0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1BEF-BF53-4A7F-A598-994918B09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271D-2DC2-43EE-A345-212E5378FCE0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1BEF-BF53-4A7F-A598-994918B09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271D-2DC2-43EE-A345-212E5378FCE0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1BEF-BF53-4A7F-A598-994918B09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271D-2DC2-43EE-A345-212E5378FCE0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1BEF-BF53-4A7F-A598-994918B09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271D-2DC2-43EE-A345-212E5378FCE0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1BEF-BF53-4A7F-A598-994918B09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271D-2DC2-43EE-A345-212E5378FCE0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1BEF-BF53-4A7F-A598-994918B09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271D-2DC2-43EE-A345-212E5378FCE0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1BEF-BF53-4A7F-A598-994918B09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F271D-2DC2-43EE-A345-212E5378FCE0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E1BEF-BF53-4A7F-A598-994918B09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0.xml"/><Relationship Id="rId7" Type="http://schemas.openxmlformats.org/officeDocument/2006/relationships/hyperlink" Target="file:///C:\Users\Admin\Desktop\&#1091;&#1084;&#1085;&#1086;&#1077;%20&#1087;&#1086;&#1082;&#1086;&#1083;&#1077;&#1085;&#1080;&#1077;\&#1059;&#1052;&#1053;&#1054;&#1045;%20&#1055;&#1054;&#1050;&#1054;&#1051;&#1045;&#1053;&#1048;&#1045;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4.xml"/><Relationship Id="rId5" Type="http://schemas.openxmlformats.org/officeDocument/2006/relationships/slide" Target="slide6.xml"/><Relationship Id="rId10" Type="http://schemas.openxmlformats.org/officeDocument/2006/relationships/slide" Target="slide9.xml"/><Relationship Id="rId4" Type="http://schemas.openxmlformats.org/officeDocument/2006/relationships/slide" Target="slide5.xml"/><Relationship Id="rId9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g.clipart.guru/background-made-of-papers-with-colorful-numbers-stock-vector-14180780math-background-design-clipart-1300_1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1268760"/>
            <a:ext cx="78032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«Математика для дошкольников»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1331640" y="3573016"/>
            <a:ext cx="1196206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11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2267744" y="2564904"/>
            <a:ext cx="1196206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11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3131840" y="3573016"/>
            <a:ext cx="1196206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11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hlinkClick r:id="rId6" action="ppaction://hlinksldjump"/>
          </p:cNvPr>
          <p:cNvSpPr/>
          <p:nvPr/>
        </p:nvSpPr>
        <p:spPr>
          <a:xfrm>
            <a:off x="3995936" y="2564904"/>
            <a:ext cx="1196206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11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Управляющая кнопка: возврат 11">
            <a:hlinkClick r:id="rId7" action="ppaction://hlinkpres?slideindex=1&amp;slidetitle=Слайд 1" highlightClick="1"/>
          </p:cNvPr>
          <p:cNvSpPr/>
          <p:nvPr/>
        </p:nvSpPr>
        <p:spPr>
          <a:xfrm>
            <a:off x="395536" y="5877272"/>
            <a:ext cx="467544" cy="432048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8" action="ppaction://hlinksldjump"/>
          </p:cNvPr>
          <p:cNvSpPr/>
          <p:nvPr/>
        </p:nvSpPr>
        <p:spPr>
          <a:xfrm>
            <a:off x="4716016" y="3573016"/>
            <a:ext cx="1196206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11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>
            <a:hlinkClick r:id="rId9" action="ppaction://hlinksldjump"/>
          </p:cNvPr>
          <p:cNvSpPr/>
          <p:nvPr/>
        </p:nvSpPr>
        <p:spPr>
          <a:xfrm>
            <a:off x="5580112" y="2564904"/>
            <a:ext cx="1196206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11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>
            <a:hlinkClick r:id="rId10" action="ppaction://hlinksldjump"/>
          </p:cNvPr>
          <p:cNvSpPr/>
          <p:nvPr/>
        </p:nvSpPr>
        <p:spPr>
          <a:xfrm>
            <a:off x="6588224" y="3573016"/>
            <a:ext cx="1196206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11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>
            <a:hlinkClick r:id="rId3" action="ppaction://hlinksldjump"/>
          </p:cNvPr>
          <p:cNvSpPr/>
          <p:nvPr/>
        </p:nvSpPr>
        <p:spPr>
          <a:xfrm>
            <a:off x="7596336" y="2564904"/>
            <a:ext cx="1196206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11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>
            <a:hlinkClick r:id="rId11" action="ppaction://hlinksldjump"/>
          </p:cNvPr>
          <p:cNvSpPr/>
          <p:nvPr/>
        </p:nvSpPr>
        <p:spPr>
          <a:xfrm>
            <a:off x="323528" y="2564904"/>
            <a:ext cx="1196206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11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4" descr="http://900igr.net/up/datas/159123/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mypresentation.ru/documents/afeb541101a8e46d2dd89468d68948a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331640" y="332656"/>
            <a:ext cx="698477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знакомить ребенка с математикой?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математике в игровой форме развивает и формирует познавательный интерес ребенка. Лучше всего сформировать интерес к этой науке еще до преподавания ее в школе. В этом помогут интересные и увлекательные задания и упражнения по математике для дошкольников. 	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Развивающие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 могут воспитать в ребенке ряд полезных качеств: упорство, способность к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целеполаганию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планированию, следованию правилам, умению анализировать, взвешивать полученный результат, приводить доводы. 		Поиск путей решения нестандартных задач способствует стимулированию творческой и исследовательской активности.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1115616" y="6309320"/>
            <a:ext cx="36004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mypresentation.ru/documents/afeb541101a8e46d2dd89468d68948a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1115616" y="6309320"/>
            <a:ext cx="36004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60648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Математические задачи на смекалку.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Головоломки рекомендуют предлагать детям старшего дошкольного возраста. Самыми распространенными являются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геометрические задачи со счетными палочками. 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JWBF8eR_mA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636912"/>
            <a:ext cx="2664296" cy="3322782"/>
          </a:xfrm>
          <a:prstGeom prst="rect">
            <a:avLst/>
          </a:prstGeom>
        </p:spPr>
      </p:pic>
      <p:pic>
        <p:nvPicPr>
          <p:cNvPr id="6" name="Рисунок 5" descr="rb4SOfVKl6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2996952"/>
            <a:ext cx="4751043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mypresentation.ru/documents/afeb541101a8e46d2dd89468d68948a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1115616" y="6309320"/>
            <a:ext cx="36004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88640"/>
            <a:ext cx="76328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Загадки, шуточные задачи, занимательные вопросы.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Загадки, шуточные задачи и занимательные вопросы встречаются детьми с необыкновенным энтузиазмом. Они способны активизировать умственную деятельность ребенка, выработать навыки замечать главные и существенные свойства, отделяя их от второстепенных.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Задания, относящиеся к этой категории, отлично подходят для использования в начале занятия, чтобы подготовить чадо к интеллектуальной работе, провести умственную гимнастику. Шуточные задачи способны создавать благоприятный эмоциональный фон, поднимать настроение. В качестве отдыха и переключения внимания задания можно использовать в середине занятия.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Математические загадки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замысловатые вопросы или описания какого-то предмета, явления, которые ребенок должен отгадать. Поскольку загадки математические, то в них обязательно будут фигурировать цифры, надо будет производить вычислительные действия.	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Шуточные задачи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представляют собой игровые задания с математическим смыслом, для решения которых необходимо использовать смекалку и находчивость, а в некоторых случаях обладать чувством юмора. По ним рекомендуют заниматься со старшего дошкольного возраста. Содержание задач необычное, так как наряду с главными признаками они включают второстепенные. Получается, что поиски ответа как бы замаскированы другими условиями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mypresentation.ru/documents/afeb541101a8e46d2dd89468d68948a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1115616" y="6309320"/>
            <a:ext cx="36004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187624" y="1348319"/>
            <a:ext cx="72111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26064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Примеры шуточных задач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автомобиля проехали 5 км. Сколько км проехал каждый автомобиль?	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аист стоит на одной ноге, то он весит 4 кг. Сколько будет весить аист, когда он стоит на 2 ногах?		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тяжелее: 1 кг бетона или 1 кг ваты?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Занимательные вопросы.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indent="-342900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Они представляют собой краткие вопросы с побуждением сосчитать что-то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ушей у трёх мышей?	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Ты, да я, да мы с тобой. Сколько нас?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2" descr="https://cf2.ppt-online.org/files2/slide/u/ubWYGhAOIPoBN10FytlSLxdRp37fC6JaQE2qsv/slide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3175039" cy="237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ds01.infourok.ru/uploads/ex/0fbe/0000d30d-34ba7233/img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17032"/>
            <a:ext cx="36484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fs01.urokimatematiki.ru/e/002706-0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256028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fsd.kopilkaurokov.ru/up/html/2016/12/04/k_5843f5ec7b9b1/img_user_file_5843f5ec7bca1_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mypresentation.ru/documents/afeb541101a8e46d2dd89468d68948a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1115616" y="6309320"/>
            <a:ext cx="36004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259632" y="404664"/>
            <a:ext cx="72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908720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игры математического содержания – наиболее известные и часто применяемые в современной практике дошкольного воспитания. Это «игры, специально предназначенные для реализации целей обучения. Они развивают сенсорные качества ,ориентировки детей  в пространстве (на форму, величину, цвет, расположение предметов в пространстве и т.д.), наблюдательность, внимание, память, мышление, счетные умения, речь, представления об окружающем мире». Из всего многообразия занимательного математического материала в дошкольном возрасте наибольшее применение находят дидактические игры. Основное назначение их –упражнять детей в различении, выделении, названии множеств предметов, чисел, геометрических фигур, направлений и т.д. В дидактических играх есть возможность формировать новые знания, знакомить детей со способами действий. Каждая из игр решает конкретную задачу совершенствования математических (количественных, пространственных, временных) представлений детей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mypresentation.ru/documents/afeb541101a8e46d2dd89468d68948a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DIul-UWBq9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32656"/>
            <a:ext cx="6789154" cy="3086944"/>
          </a:xfrm>
          <a:prstGeom prst="rect">
            <a:avLst/>
          </a:prstGeom>
        </p:spPr>
      </p:pic>
      <p:pic>
        <p:nvPicPr>
          <p:cNvPr id="4" name="Рисунок 3" descr="hrayWh2WjG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573016"/>
            <a:ext cx="2232248" cy="2989375"/>
          </a:xfrm>
          <a:prstGeom prst="rect">
            <a:avLst/>
          </a:prstGeom>
        </p:spPr>
      </p:pic>
      <p:pic>
        <p:nvPicPr>
          <p:cNvPr id="5" name="Рисунок 4" descr="NNaQPh2s3f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3645024"/>
            <a:ext cx="2702011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mypresentation.ru/documents/afeb541101a8e46d2dd89468d68948a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1115616" y="6309320"/>
            <a:ext cx="36004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187624" y="404665"/>
            <a:ext cx="74168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Игра «</a:t>
            </a:r>
            <a:r>
              <a:rPr lang="ru-RU" alt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Колумбово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яйцо»</a:t>
            </a:r>
          </a:p>
          <a:p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Поможет развить в вашем ребенке сенсорные способности, пространственное представление, образное и логическое мышление, сообразительность и смекалку.</a:t>
            </a:r>
          </a:p>
          <a:p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детей формируется усидчивость и привычка к умственному труду, стимулируется проявление творчества.</a:t>
            </a:r>
            <a:endParaRPr lang="fr-FR" altLang="ru-RU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yrZu9LrJp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2714620"/>
            <a:ext cx="2094502" cy="3738716"/>
          </a:xfrm>
          <a:prstGeom prst="rect">
            <a:avLst/>
          </a:prstGeom>
        </p:spPr>
      </p:pic>
      <p:pic>
        <p:nvPicPr>
          <p:cNvPr id="6" name="Рисунок 5" descr="VczSw4ELmW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2492896"/>
            <a:ext cx="2167650" cy="3722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mypresentation.ru/documents/afeb541101a8e46d2dd89468d68948a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1115616" y="6309320"/>
            <a:ext cx="36004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043608" y="599782"/>
            <a:ext cx="73448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Игра «Состав числа» </a:t>
            </a:r>
          </a:p>
          <a:p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легко и быстро научатся считать, складывать и вычитать. </a:t>
            </a:r>
            <a:endParaRPr lang="fr-FR" altLang="ru-RU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RO2CZbGBvl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556792"/>
            <a:ext cx="4909411" cy="2232248"/>
          </a:xfrm>
          <a:prstGeom prst="rect">
            <a:avLst/>
          </a:prstGeom>
        </p:spPr>
      </p:pic>
      <p:pic>
        <p:nvPicPr>
          <p:cNvPr id="6" name="Рисунок 5" descr="a9f2VVCRoX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1772816"/>
            <a:ext cx="2376264" cy="4365104"/>
          </a:xfrm>
          <a:prstGeom prst="rect">
            <a:avLst/>
          </a:prstGeom>
        </p:spPr>
      </p:pic>
      <p:pic>
        <p:nvPicPr>
          <p:cNvPr id="7" name="Рисунок 6" descr="DemOQqndUw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3861048"/>
            <a:ext cx="3840427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174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25</cp:revision>
  <dcterms:created xsi:type="dcterms:W3CDTF">2018-03-25T15:56:25Z</dcterms:created>
  <dcterms:modified xsi:type="dcterms:W3CDTF">2023-04-01T08:20:24Z</dcterms:modified>
</cp:coreProperties>
</file>